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55" d="100"/>
          <a:sy n="55" d="100"/>
        </p:scale>
        <p:origin x="189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75FB8-121D-4197-AD1F-270B9AA8C070}" type="datetimeFigureOut">
              <a:rPr lang="en-US" smtClean="0"/>
              <a:t>11/8/2019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F797E-4597-46DB-9C33-E6A4EB5446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8352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75FB8-121D-4197-AD1F-270B9AA8C070}" type="datetimeFigureOut">
              <a:rPr lang="en-US" smtClean="0"/>
              <a:t>11/8/2019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F797E-4597-46DB-9C33-E6A4EB5446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671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75FB8-121D-4197-AD1F-270B9AA8C070}" type="datetimeFigureOut">
              <a:rPr lang="en-US" smtClean="0"/>
              <a:t>11/8/2019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F797E-4597-46DB-9C33-E6A4EB5446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9556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75FB8-121D-4197-AD1F-270B9AA8C070}" type="datetimeFigureOut">
              <a:rPr lang="en-US" smtClean="0"/>
              <a:t>11/8/2019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F797E-4597-46DB-9C33-E6A4EB5446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5715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75FB8-121D-4197-AD1F-270B9AA8C070}" type="datetimeFigureOut">
              <a:rPr lang="en-US" smtClean="0"/>
              <a:t>11/8/2019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F797E-4597-46DB-9C33-E6A4EB5446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5863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75FB8-121D-4197-AD1F-270B9AA8C070}" type="datetimeFigureOut">
              <a:rPr lang="en-US" smtClean="0"/>
              <a:t>11/8/2019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F797E-4597-46DB-9C33-E6A4EB5446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0626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75FB8-121D-4197-AD1F-270B9AA8C070}" type="datetimeFigureOut">
              <a:rPr lang="en-US" smtClean="0"/>
              <a:t>11/8/2019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F797E-4597-46DB-9C33-E6A4EB5446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904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75FB8-121D-4197-AD1F-270B9AA8C070}" type="datetimeFigureOut">
              <a:rPr lang="en-US" smtClean="0"/>
              <a:t>11/8/2019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F797E-4597-46DB-9C33-E6A4EB5446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11716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75FB8-121D-4197-AD1F-270B9AA8C070}" type="datetimeFigureOut">
              <a:rPr lang="en-US" smtClean="0"/>
              <a:t>11/8/2019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F797E-4597-46DB-9C33-E6A4EB5446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6865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75FB8-121D-4197-AD1F-270B9AA8C070}" type="datetimeFigureOut">
              <a:rPr lang="en-US" smtClean="0"/>
              <a:t>11/8/2019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F797E-4597-46DB-9C33-E6A4EB5446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747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75FB8-121D-4197-AD1F-270B9AA8C070}" type="datetimeFigureOut">
              <a:rPr lang="en-US" smtClean="0"/>
              <a:t>11/8/2019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F797E-4597-46DB-9C33-E6A4EB5446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30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375FB8-121D-4197-AD1F-270B9AA8C070}" type="datetimeFigureOut">
              <a:rPr lang="en-US" smtClean="0"/>
              <a:t>11/8/2019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8F797E-4597-46DB-9C33-E6A4EB5446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2172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milka.m.mcwhite.naf@mail.mil" TargetMode="External"/><Relationship Id="rId2" Type="http://schemas.openxmlformats.org/officeDocument/2006/relationships/hyperlink" Target="mailto:Bowen.T.McClelland.naf@mail.mil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0" y="231648"/>
            <a:ext cx="6858000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Fort Belvoir Officers’ Club on the Potomac</a:t>
            </a:r>
          </a:p>
          <a:p>
            <a:pPr algn="ctr"/>
            <a:r>
              <a:rPr lang="en-US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5500 Schulz Circle</a:t>
            </a:r>
          </a:p>
          <a:p>
            <a:pPr algn="ctr"/>
            <a:r>
              <a:rPr lang="en-US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Ft. Belvoir VA 22060</a:t>
            </a:r>
          </a:p>
          <a:p>
            <a:pPr algn="ctr"/>
            <a:r>
              <a:rPr lang="en-US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703-780-0930 ext. 609 or 610</a:t>
            </a:r>
          </a:p>
          <a:p>
            <a:pPr algn="ctr"/>
            <a:endParaRPr lang="en-US" sz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  <a:p>
            <a:pPr algn="ctr"/>
            <a:r>
              <a:rPr lang="en-US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WEDDING FAIR &amp; BRIDAL SHOW AGREEMENT</a:t>
            </a:r>
          </a:p>
          <a:p>
            <a:pPr algn="ctr"/>
            <a:endParaRPr lang="en-U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  <a:p>
            <a:endParaRPr lang="en-U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86268" y="1465790"/>
            <a:ext cx="6485466" cy="86485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Date Of Event:  Saturday, February 29, 2020</a:t>
            </a:r>
          </a:p>
          <a:p>
            <a:r>
              <a:rPr lang="en-US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Room:  Mt. Vernon Room</a:t>
            </a:r>
          </a:p>
          <a:p>
            <a:r>
              <a:rPr lang="en-US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Time of Bridal Fair:  11:00 am to 2:00 pm</a:t>
            </a:r>
          </a:p>
          <a:p>
            <a:endParaRPr lang="en-US" sz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  <a:p>
            <a:pPr algn="just"/>
            <a:r>
              <a:rPr lang="en-US" sz="1200" dirty="0" smtClean="0">
                <a:latin typeface="Georgia" panose="02040502050405020303" pitchFamily="18" charset="0"/>
              </a:rPr>
              <a:t>The cost for the space is $275.00 and you can either pay by cash, credit card or cashier’s check.  Each Vendor will receive the following:  One 8ft table skirted and white tablecloth.  Vendors can start their set up at 9:00 am the day of the event.</a:t>
            </a:r>
          </a:p>
          <a:p>
            <a:pPr algn="just"/>
            <a:endParaRPr lang="en-US" sz="800" dirty="0">
              <a:latin typeface="Georgia" panose="02040502050405020303" pitchFamily="18" charset="0"/>
            </a:endParaRPr>
          </a:p>
          <a:p>
            <a:pPr algn="just"/>
            <a:r>
              <a:rPr lang="en-US" sz="1200" dirty="0" smtClean="0">
                <a:latin typeface="Georgia" panose="02040502050405020303" pitchFamily="18" charset="0"/>
              </a:rPr>
              <a:t>To reserve your space for this event please fill out and sign this agreement, and either  bring it by our office, email it, or send by regular mail.</a:t>
            </a:r>
          </a:p>
          <a:p>
            <a:pPr algn="just"/>
            <a:endParaRPr lang="en-US" sz="800" dirty="0">
              <a:latin typeface="Georgia" panose="02040502050405020303" pitchFamily="18" charset="0"/>
            </a:endParaRPr>
          </a:p>
          <a:p>
            <a:r>
              <a:rPr lang="en-US" sz="1200" dirty="0" smtClean="0">
                <a:latin typeface="Georgia" panose="02040502050405020303" pitchFamily="18" charset="0"/>
              </a:rPr>
              <a:t>All payments must be in or before February 17, 2020.  Spaces are limited, please reserve early.  If you have any questions please contact</a:t>
            </a:r>
          </a:p>
          <a:p>
            <a:endParaRPr lang="en-US" sz="1200" dirty="0" smtClean="0">
              <a:latin typeface="Georgia" panose="02040502050405020303" pitchFamily="18" charset="0"/>
            </a:endParaRPr>
          </a:p>
          <a:p>
            <a:r>
              <a:rPr lang="en-US" sz="1200" dirty="0" smtClean="0">
                <a:latin typeface="Georgia" panose="02040502050405020303" pitchFamily="18" charset="0"/>
              </a:rPr>
              <a:t> Trinetta </a:t>
            </a:r>
            <a:r>
              <a:rPr lang="en-US" sz="1200" dirty="0">
                <a:latin typeface="Georgia" panose="02040502050405020303" pitchFamily="18" charset="0"/>
              </a:rPr>
              <a:t>McClelland-Bowen </a:t>
            </a:r>
            <a:endParaRPr lang="en-US" sz="1200" dirty="0" smtClean="0">
              <a:latin typeface="Georgia" panose="02040502050405020303" pitchFamily="18" charset="0"/>
            </a:endParaRPr>
          </a:p>
          <a:p>
            <a:r>
              <a:rPr lang="en-US" sz="1200" dirty="0" smtClean="0">
                <a:latin typeface="Georgia" panose="02040502050405020303" pitchFamily="18" charset="0"/>
              </a:rPr>
              <a:t> </a:t>
            </a:r>
            <a:r>
              <a:rPr lang="en-US" sz="1200" dirty="0" smtClean="0">
                <a:latin typeface="Georgia" panose="02040502050405020303" pitchFamily="18" charset="0"/>
                <a:hlinkClick r:id="rId2"/>
              </a:rPr>
              <a:t>Bowen.T.McClelland.naf@mail.mil</a:t>
            </a:r>
            <a:endParaRPr lang="en-US" sz="1200" dirty="0" smtClean="0">
              <a:latin typeface="Georgia" panose="02040502050405020303" pitchFamily="18" charset="0"/>
            </a:endParaRPr>
          </a:p>
          <a:p>
            <a:endParaRPr lang="en-US" sz="1200" dirty="0" smtClean="0">
              <a:latin typeface="Georgia" panose="02040502050405020303" pitchFamily="18" charset="0"/>
            </a:endParaRPr>
          </a:p>
          <a:p>
            <a:r>
              <a:rPr lang="en-US" sz="1200" dirty="0" smtClean="0">
                <a:latin typeface="Georgia" panose="02040502050405020303" pitchFamily="18" charset="0"/>
              </a:rPr>
              <a:t>or Milka McWhite</a:t>
            </a:r>
          </a:p>
          <a:p>
            <a:r>
              <a:rPr lang="en-US" sz="1200" dirty="0" smtClean="0">
                <a:latin typeface="Georgia" panose="02040502050405020303" pitchFamily="18" charset="0"/>
              </a:rPr>
              <a:t> </a:t>
            </a:r>
            <a:r>
              <a:rPr lang="en-US" sz="1200" dirty="0" smtClean="0">
                <a:latin typeface="Georgia" panose="02040502050405020303" pitchFamily="18" charset="0"/>
                <a:hlinkClick r:id="rId3"/>
              </a:rPr>
              <a:t>milka.m.mcwhite.naf@mail.mil</a:t>
            </a:r>
            <a:endParaRPr lang="en-US" sz="1200" dirty="0" smtClean="0">
              <a:latin typeface="Georgia" panose="02040502050405020303" pitchFamily="18" charset="0"/>
            </a:endParaRPr>
          </a:p>
          <a:p>
            <a:endParaRPr lang="en-US" sz="1200" dirty="0" smtClean="0">
              <a:latin typeface="Georgia" panose="02040502050405020303" pitchFamily="18" charset="0"/>
            </a:endParaRPr>
          </a:p>
          <a:p>
            <a:r>
              <a:rPr lang="en-US" sz="1200" dirty="0" smtClean="0">
                <a:latin typeface="Georgia" panose="02040502050405020303" pitchFamily="18" charset="0"/>
              </a:rPr>
              <a:t> 703-780-0930  ext. 609 or 610</a:t>
            </a:r>
          </a:p>
          <a:p>
            <a:pPr algn="just"/>
            <a:endParaRPr lang="en-US" sz="1200" dirty="0">
              <a:latin typeface="Georgia" panose="02040502050405020303" pitchFamily="18" charset="0"/>
            </a:endParaRPr>
          </a:p>
          <a:p>
            <a:pPr algn="just"/>
            <a:r>
              <a:rPr lang="en-US" sz="1200" b="1" dirty="0" smtClean="0">
                <a:latin typeface="Georgia" panose="02040502050405020303" pitchFamily="18" charset="0"/>
              </a:rPr>
              <a:t>Ft. Belvoir Officers’ Club</a:t>
            </a:r>
          </a:p>
          <a:p>
            <a:pPr algn="just"/>
            <a:r>
              <a:rPr lang="en-US" sz="1200" b="1" dirty="0" smtClean="0">
                <a:latin typeface="Georgia" panose="02040502050405020303" pitchFamily="18" charset="0"/>
              </a:rPr>
              <a:t>Attn: Catering Office</a:t>
            </a:r>
          </a:p>
          <a:p>
            <a:pPr algn="just"/>
            <a:r>
              <a:rPr lang="en-US" sz="1200" b="1" dirty="0" smtClean="0">
                <a:latin typeface="Georgia" panose="02040502050405020303" pitchFamily="18" charset="0"/>
              </a:rPr>
              <a:t>P.O. Box 418</a:t>
            </a:r>
          </a:p>
          <a:p>
            <a:pPr algn="just"/>
            <a:r>
              <a:rPr lang="en-US" sz="1200" b="1" dirty="0" smtClean="0">
                <a:latin typeface="Georgia" panose="02040502050405020303" pitchFamily="18" charset="0"/>
              </a:rPr>
              <a:t>Ft. Belvoir VA 22060</a:t>
            </a:r>
          </a:p>
          <a:p>
            <a:pPr algn="just"/>
            <a:endParaRPr lang="en-US" sz="1200" b="1" dirty="0">
              <a:latin typeface="Georgia" panose="02040502050405020303" pitchFamily="18" charset="0"/>
            </a:endParaRPr>
          </a:p>
          <a:p>
            <a:pPr algn="just"/>
            <a:r>
              <a:rPr lang="en-US" sz="1200" dirty="0" smtClean="0">
                <a:latin typeface="Georgia" panose="02040502050405020303" pitchFamily="18" charset="0"/>
              </a:rPr>
              <a:t>Company/Business Name:  ________________________________________</a:t>
            </a:r>
          </a:p>
          <a:p>
            <a:pPr algn="just"/>
            <a:endParaRPr lang="en-US" sz="1200" dirty="0" smtClean="0">
              <a:latin typeface="Georgia" panose="02040502050405020303" pitchFamily="18" charset="0"/>
            </a:endParaRPr>
          </a:p>
          <a:p>
            <a:pPr algn="just"/>
            <a:r>
              <a:rPr lang="en-US" sz="1200" dirty="0" smtClean="0">
                <a:latin typeface="Georgia" panose="02040502050405020303" pitchFamily="18" charset="0"/>
              </a:rPr>
              <a:t>Address: _____________________________________________________</a:t>
            </a:r>
          </a:p>
          <a:p>
            <a:pPr algn="just"/>
            <a:endParaRPr lang="en-US" sz="1200" dirty="0">
              <a:latin typeface="Georgia" panose="02040502050405020303" pitchFamily="18" charset="0"/>
            </a:endParaRPr>
          </a:p>
          <a:p>
            <a:pPr algn="just"/>
            <a:r>
              <a:rPr lang="en-US" sz="1200" dirty="0" smtClean="0">
                <a:latin typeface="Georgia" panose="02040502050405020303" pitchFamily="18" charset="0"/>
              </a:rPr>
              <a:t>City, State &amp; Zip Code: ___________________________________________</a:t>
            </a:r>
          </a:p>
          <a:p>
            <a:pPr algn="just"/>
            <a:endParaRPr lang="en-US" sz="1200" dirty="0">
              <a:latin typeface="Georgia" panose="02040502050405020303" pitchFamily="18" charset="0"/>
            </a:endParaRPr>
          </a:p>
          <a:p>
            <a:pPr algn="just"/>
            <a:r>
              <a:rPr lang="en-US" sz="1200" dirty="0" smtClean="0">
                <a:latin typeface="Georgia" panose="02040502050405020303" pitchFamily="18" charset="0"/>
              </a:rPr>
              <a:t>Point of Contact: _______________________________________________</a:t>
            </a:r>
          </a:p>
          <a:p>
            <a:pPr algn="just"/>
            <a:endParaRPr lang="en-US" sz="1200" dirty="0">
              <a:latin typeface="Georgia" panose="02040502050405020303" pitchFamily="18" charset="0"/>
            </a:endParaRPr>
          </a:p>
          <a:p>
            <a:pPr algn="just"/>
            <a:r>
              <a:rPr lang="en-US" sz="1200" dirty="0" smtClean="0">
                <a:latin typeface="Georgia" panose="02040502050405020303" pitchFamily="18" charset="0"/>
              </a:rPr>
              <a:t>Phone No.: ______________________     Fax No.: _____________________</a:t>
            </a:r>
          </a:p>
          <a:p>
            <a:pPr algn="just"/>
            <a:endParaRPr lang="en-US" sz="1200" dirty="0">
              <a:latin typeface="Georgia" panose="02040502050405020303" pitchFamily="18" charset="0"/>
            </a:endParaRPr>
          </a:p>
          <a:p>
            <a:pPr algn="just"/>
            <a:r>
              <a:rPr lang="en-US" sz="1200" dirty="0" smtClean="0">
                <a:latin typeface="Georgia" panose="02040502050405020303" pitchFamily="18" charset="0"/>
              </a:rPr>
              <a:t>Email Address: ________________________________________________</a:t>
            </a:r>
          </a:p>
          <a:p>
            <a:pPr algn="just"/>
            <a:endParaRPr lang="en-US" sz="1200" dirty="0">
              <a:latin typeface="Georgia" panose="02040502050405020303" pitchFamily="18" charset="0"/>
            </a:endParaRPr>
          </a:p>
          <a:p>
            <a:pPr algn="just"/>
            <a:r>
              <a:rPr lang="en-US" sz="1200" dirty="0" smtClean="0">
                <a:latin typeface="Georgia" panose="02040502050405020303" pitchFamily="18" charset="0"/>
              </a:rPr>
              <a:t>Credit Card Info.: _________________________EXP               CVV#______</a:t>
            </a:r>
          </a:p>
          <a:p>
            <a:pPr algn="just"/>
            <a:endParaRPr lang="en-US" sz="1200" dirty="0">
              <a:latin typeface="Georgia" panose="02040502050405020303" pitchFamily="18" charset="0"/>
            </a:endParaRPr>
          </a:p>
          <a:p>
            <a:pPr algn="just"/>
            <a:r>
              <a:rPr lang="en-US" sz="1200" dirty="0" smtClean="0">
                <a:latin typeface="Georgia" panose="02040502050405020303" pitchFamily="18" charset="0"/>
              </a:rPr>
              <a:t>Please indicate if you need electricity:  _________________________________</a:t>
            </a:r>
          </a:p>
          <a:p>
            <a:pPr algn="just"/>
            <a:endParaRPr lang="en-US" sz="1200" dirty="0">
              <a:latin typeface="Georgia" panose="02040502050405020303" pitchFamily="18" charset="0"/>
            </a:endParaRPr>
          </a:p>
          <a:p>
            <a:pPr algn="just"/>
            <a:r>
              <a:rPr lang="en-US" sz="1200" dirty="0" smtClean="0">
                <a:latin typeface="Georgia" panose="02040502050405020303" pitchFamily="18" charset="0"/>
              </a:rPr>
              <a:t>Giveaways for the participants are encouraged.  Please provide your own pen and paper</a:t>
            </a:r>
          </a:p>
          <a:p>
            <a:pPr algn="just"/>
            <a:r>
              <a:rPr lang="en-US" sz="1200" dirty="0" smtClean="0">
                <a:latin typeface="Georgia" panose="02040502050405020303" pitchFamily="18" charset="0"/>
              </a:rPr>
              <a:t>for participants’ contact information.</a:t>
            </a:r>
          </a:p>
          <a:p>
            <a:pPr algn="just"/>
            <a:r>
              <a:rPr lang="en-US" sz="1200" dirty="0" smtClean="0">
                <a:latin typeface="Georgia" panose="02040502050405020303" pitchFamily="18" charset="0"/>
              </a:rPr>
              <a:t>Directions to the club are on our website at:</a:t>
            </a:r>
          </a:p>
          <a:p>
            <a:pPr algn="just"/>
            <a:r>
              <a:rPr lang="en-US" sz="1200" dirty="0" smtClean="0">
                <a:latin typeface="Georgia" panose="02040502050405020303" pitchFamily="18" charset="0"/>
              </a:rPr>
              <a:t>http://belvoir.armymwr.com/us/belvoir/programs/oclub</a:t>
            </a:r>
            <a:endParaRPr lang="en-US" sz="1200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5136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95</TotalTime>
  <Words>282</Words>
  <Application>Microsoft Office PowerPoint</Application>
  <PresentationFormat>Letter Paper (8.5x11 in)</PresentationFormat>
  <Paragraphs>49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Georgia</vt:lpstr>
      <vt:lpstr>Office Theme</vt:lpstr>
      <vt:lpstr>PowerPoint Presentation</vt:lpstr>
    </vt:vector>
  </TitlesOfParts>
  <Company>United States Army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U.S. Army</dc:creator>
  <cp:lastModifiedBy>Tipton, Tiffany A CIV USA</cp:lastModifiedBy>
  <cp:revision>17</cp:revision>
  <cp:lastPrinted>2018-10-12T14:35:21Z</cp:lastPrinted>
  <dcterms:created xsi:type="dcterms:W3CDTF">2016-10-03T19:19:04Z</dcterms:created>
  <dcterms:modified xsi:type="dcterms:W3CDTF">2019-11-08T19:20:42Z</dcterms:modified>
</cp:coreProperties>
</file>